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 Slab"/>
      <p:regular r:id="rId26"/>
      <p:bold r:id="rId27"/>
    </p:embeddedFont>
    <p:embeddedFont>
      <p:font typeface="Roboto Slab Light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Slab-regular.fntdata"/><Relationship Id="rId25" Type="http://schemas.openxmlformats.org/officeDocument/2006/relationships/slide" Target="slides/slide20.xml"/><Relationship Id="rId28" Type="http://schemas.openxmlformats.org/officeDocument/2006/relationships/font" Target="fonts/RobotoSlabLight-regular.fntdata"/><Relationship Id="rId27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Slab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0887ba63b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0887ba63b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0887ba63b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0887ba63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0887ba63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0887ba63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0887ba63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0887ba63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0887ba63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0887ba63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0887ba63b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0887ba63b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0887ba63b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0887ba63b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0887ba63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20887ba63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0887ba63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0887ba63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0887ba63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0887ba63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0887ba63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0887ba63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0887ba63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0887ba63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0887ba63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0887ba63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0887ba63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20887ba63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0887ba63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0887ba63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0887ba63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0887ba63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0887ba63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0887ba63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0887ba63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0887ba63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0887ba63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20887ba63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 Light"/>
              <a:buNone/>
              <a:defRPr sz="2800"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Python for finance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Lab 1.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Updating files, creating branches and pull requests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Add a description and create the pull request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600" y="1574400"/>
            <a:ext cx="6106799" cy="335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Updating files, creating branches and pull requests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Confirm the merge with the main branch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This process facilitates collaborative work in parallel on branches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437" y="1867675"/>
            <a:ext cx="5225124" cy="31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Google Colab</a:t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 b="0" l="0" r="0" t="31210"/>
          <a:stretch/>
        </p:blipFill>
        <p:spPr>
          <a:xfrm>
            <a:off x="1907825" y="1160699"/>
            <a:ext cx="5328350" cy="36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552750" y="4803950"/>
            <a:ext cx="8038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73763"/>
                </a:solidFill>
              </a:rPr>
              <a:t>AI generated image using keywords : Google colab</a:t>
            </a:r>
            <a:endParaRPr sz="10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Creating a Google Colab notebook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Log into Google Colab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Go to File -&gt; Open Notebook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638" y="2038550"/>
            <a:ext cx="6872725" cy="287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Linking Google Colab and GitHub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Open the new notebook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Go to File -&gt; Save a copy in GitHub (Colab will ask for authorization)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712" y="1869850"/>
            <a:ext cx="5474577" cy="31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Writing text and code in Google Colab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872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Click on the ‘Text’ icon, it will open a cell in which you can write and format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Click on the ‘Code’ icon, it will open a cell in which you can write code</a:t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250" y="2001925"/>
            <a:ext cx="4895499" cy="28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Save to GitHub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Go to File -&gt; Save a copy on GitHub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You can directly use the colab link to jump from GitHub to Colab</a:t>
            </a: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00" y="1918250"/>
            <a:ext cx="6572000" cy="29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Programming </a:t>
            </a:r>
            <a:r>
              <a:rPr lang="fr"/>
              <a:t>exercises</a:t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 rotWithShape="1">
          <a:blip r:embed="rId3">
            <a:alphaModFix/>
          </a:blip>
          <a:srcRect b="0" l="0" r="0" t="31516"/>
          <a:stretch/>
        </p:blipFill>
        <p:spPr>
          <a:xfrm>
            <a:off x="1854038" y="1127025"/>
            <a:ext cx="5435926" cy="372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 txBox="1"/>
          <p:nvPr/>
        </p:nvSpPr>
        <p:spPr>
          <a:xfrm>
            <a:off x="552750" y="4803950"/>
            <a:ext cx="8038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73763"/>
                </a:solidFill>
              </a:rPr>
              <a:t>AI generated image using keywords : python programming exercises</a:t>
            </a:r>
            <a:endParaRPr sz="10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 1. Conditional statements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Exercise 1.</a:t>
            </a:r>
            <a:br>
              <a:rPr lang="fr"/>
            </a:br>
            <a:r>
              <a:rPr lang="fr"/>
              <a:t>Write a function that determines if a year (given as parameter) is a leap year or not. The function should return a Boolean value. </a:t>
            </a:r>
            <a:br>
              <a:rPr lang="fr"/>
            </a:br>
            <a:r>
              <a:rPr lang="fr"/>
              <a:t>A year is a leap year if it is divisible by 4, unless it is also divisible by 100, with the exception that a year divisible by 400 is a leap year.</a:t>
            </a:r>
            <a:br>
              <a:rPr lang="f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Exercise 2.</a:t>
            </a:r>
            <a:br>
              <a:rPr lang="fr"/>
            </a:br>
            <a:r>
              <a:rPr lang="fr"/>
              <a:t>Write a function that takes two lists of </a:t>
            </a:r>
            <a:r>
              <a:rPr lang="fr"/>
              <a:t>integers</a:t>
            </a:r>
            <a:r>
              <a:rPr lang="fr"/>
              <a:t> as parameters, representing intervals. The function must check that each list contains exactly 2 elements, and computes the union and the intersection of the two intervals.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 2. Loops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Exercise 3.</a:t>
            </a:r>
            <a:br>
              <a:rPr lang="fr"/>
            </a:br>
            <a:r>
              <a:rPr lang="fr"/>
              <a:t>Write a </a:t>
            </a:r>
            <a:r>
              <a:rPr lang="fr"/>
              <a:t>function</a:t>
            </a:r>
            <a:r>
              <a:rPr lang="fr"/>
              <a:t> that determines if a number given as parameter is a perfect number. A perfect number is a positive integer equal to the sum of its positive proper divisors (divisors excluding the number itself).</a:t>
            </a:r>
            <a:br>
              <a:rPr lang="f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Exercise 4.</a:t>
            </a:r>
            <a:br>
              <a:rPr lang="fr"/>
            </a:br>
            <a:r>
              <a:rPr lang="fr"/>
              <a:t>Write a function that returns the min and max values of a list given as parameter.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Version control system with GitHub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31516"/>
          <a:stretch/>
        </p:blipFill>
        <p:spPr>
          <a:xfrm>
            <a:off x="1871713" y="1115850"/>
            <a:ext cx="5400575" cy="369847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552750" y="4803950"/>
            <a:ext cx="8038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73763"/>
                </a:solidFill>
              </a:rPr>
              <a:t>AI generated image using keywords : version control system</a:t>
            </a:r>
            <a:endParaRPr sz="10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 2. Loops</a:t>
            </a:r>
            <a:endParaRPr/>
          </a:p>
        </p:txBody>
      </p:sp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Exercise 5.</a:t>
            </a:r>
            <a:br>
              <a:rPr lang="fr"/>
            </a:br>
            <a:r>
              <a:rPr lang="fr"/>
              <a:t>Write a function that checks if a list given as parameter is a Fibonacci sequence. </a:t>
            </a:r>
            <a:br>
              <a:rPr lang="f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Ex</a:t>
            </a:r>
            <a:r>
              <a:rPr lang="fr"/>
              <a:t>ercise 6.</a:t>
            </a:r>
            <a:br>
              <a:rPr lang="fr"/>
            </a:br>
            <a:r>
              <a:rPr lang="fr"/>
              <a:t>Write a function that takes as input a two-dimensional list and computes the average for each row in the list. The function should return a list containing the average value of each row.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is GitHub ?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Web-based platform that uses Git : a version control system</a:t>
            </a:r>
            <a:br>
              <a:rPr lang="fr"/>
            </a:b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Manage and collaborate on projects</a:t>
            </a:r>
            <a:br>
              <a:rPr lang="fr" sz="1800"/>
            </a:b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Tracks changes to your code</a:t>
            </a:r>
            <a:br>
              <a:rPr lang="fr" sz="1800"/>
            </a:b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Enables teamwork</a:t>
            </a:r>
            <a:br>
              <a:rPr lang="fr" sz="1800"/>
            </a:b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Organizes your project in repositories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Setting up GitHub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Creating an account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Got to github.com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Sign up for a new account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713" y="2313150"/>
            <a:ext cx="6554576" cy="26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Key concepts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Repository (Repo):</a:t>
            </a:r>
            <a:br>
              <a:rPr lang="fr"/>
            </a:br>
            <a:r>
              <a:rPr lang="fr"/>
              <a:t>A storage space on GitHub where your project files are kept.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Branch :</a:t>
            </a:r>
            <a:br>
              <a:rPr lang="fr"/>
            </a:br>
            <a:r>
              <a:rPr lang="fr"/>
              <a:t>A separate version of your repository. The main branch is usually called ‘main’.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Commit :</a:t>
            </a:r>
            <a:br>
              <a:rPr lang="fr"/>
            </a:br>
            <a:r>
              <a:rPr lang="fr"/>
              <a:t>A record of changes made to your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Pull request :</a:t>
            </a:r>
            <a:br>
              <a:rPr lang="fr"/>
            </a:br>
            <a:r>
              <a:rPr lang="fr"/>
              <a:t>A way to propose changes to a project and get feedback before those changes are merged into the main branch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Creating a new repository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Click the ‘+’ icon (top-right) and select ‘New repository’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Give a name for the repo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Add a description, decide on the visibility, check the box ‘initialize with a README’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863" y="2335400"/>
            <a:ext cx="3794275" cy="263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Creating a new file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63" y="1205475"/>
            <a:ext cx="775088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Creating a new file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Add a name, and click on ‘commit changes’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Select ‘commit directly to the main branch’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50" y="1964325"/>
            <a:ext cx="8180700" cy="280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Updating files, creating branches and pull requests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/>
              <a:t>Click on your new file and edit it by clicking the pencil icon on the top right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Add some content, click ‘commit changes’ and select ‘Create a new branch’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63" y="1952150"/>
            <a:ext cx="8192475" cy="28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073763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